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3" d="100"/>
          <a:sy n="53" d="100"/>
        </p:scale>
        <p:origin x="48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6154-8B06-46F0-BC43-D82553E95DD4}" type="datetimeFigureOut">
              <a:rPr lang="en-US" smtClean="0"/>
              <a:t>09-Sep-17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557A-7485-403E-9C4A-B87FF32B8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50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6154-8B06-46F0-BC43-D82553E95DD4}" type="datetimeFigureOut">
              <a:rPr lang="en-US" smtClean="0"/>
              <a:t>09-Sep-17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557A-7485-403E-9C4A-B87FF32B8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034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6154-8B06-46F0-BC43-D82553E95DD4}" type="datetimeFigureOut">
              <a:rPr lang="en-US" smtClean="0"/>
              <a:t>09-Sep-17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557A-7485-403E-9C4A-B87FF32B8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091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6154-8B06-46F0-BC43-D82553E95DD4}" type="datetimeFigureOut">
              <a:rPr lang="en-US" smtClean="0"/>
              <a:t>09-Sep-17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557A-7485-403E-9C4A-B87FF32B8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750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6154-8B06-46F0-BC43-D82553E95DD4}" type="datetimeFigureOut">
              <a:rPr lang="en-US" smtClean="0"/>
              <a:t>09-Sep-17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557A-7485-403E-9C4A-B87FF32B8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699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6154-8B06-46F0-BC43-D82553E95DD4}" type="datetimeFigureOut">
              <a:rPr lang="en-US" smtClean="0"/>
              <a:t>09-Sep-17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557A-7485-403E-9C4A-B87FF32B8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428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6154-8B06-46F0-BC43-D82553E95DD4}" type="datetimeFigureOut">
              <a:rPr lang="en-US" smtClean="0"/>
              <a:t>09-Sep-17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557A-7485-403E-9C4A-B87FF32B8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19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6154-8B06-46F0-BC43-D82553E95DD4}" type="datetimeFigureOut">
              <a:rPr lang="en-US" smtClean="0"/>
              <a:t>09-Sep-17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557A-7485-403E-9C4A-B87FF32B8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631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6154-8B06-46F0-BC43-D82553E95DD4}" type="datetimeFigureOut">
              <a:rPr lang="en-US" smtClean="0"/>
              <a:t>09-Sep-17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557A-7485-403E-9C4A-B87FF32B8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224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6154-8B06-46F0-BC43-D82553E95DD4}" type="datetimeFigureOut">
              <a:rPr lang="en-US" smtClean="0"/>
              <a:t>09-Sep-17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557A-7485-403E-9C4A-B87FF32B8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391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6154-8B06-46F0-BC43-D82553E95DD4}" type="datetimeFigureOut">
              <a:rPr lang="en-US" smtClean="0"/>
              <a:t>09-Sep-17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557A-7485-403E-9C4A-B87FF32B8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654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76154-8B06-46F0-BC43-D82553E95DD4}" type="datetimeFigureOut">
              <a:rPr lang="en-US" smtClean="0"/>
              <a:t>09-Sep-17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5557A-7485-403E-9C4A-B87FF32B8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51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129" y="340287"/>
            <a:ext cx="4033547" cy="30881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688" y="340287"/>
            <a:ext cx="4033547" cy="30881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130" y="3428393"/>
            <a:ext cx="4033547" cy="30881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390" y="3428393"/>
            <a:ext cx="4033547" cy="30881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5814" y="1515008"/>
            <a:ext cx="1239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WT protein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3462" y="3243727"/>
            <a:ext cx="1622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Mutant protein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547086" y="78905"/>
            <a:ext cx="789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Trp-66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45135" y="78905"/>
            <a:ext cx="775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Tyr-63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527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6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fischer</dc:creator>
  <cp:lastModifiedBy>fischer</cp:lastModifiedBy>
  <cp:revision>6</cp:revision>
  <dcterms:created xsi:type="dcterms:W3CDTF">2017-09-09T03:23:44Z</dcterms:created>
  <dcterms:modified xsi:type="dcterms:W3CDTF">2017-09-09T04:08:44Z</dcterms:modified>
</cp:coreProperties>
</file>